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8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б-р Гагарина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</a:t>
            </a:r>
            <a:r>
              <a:rPr lang="ru-RU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14564" y="1057524"/>
            <a:ext cx="5178582" cy="370530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59:01:4311908:363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7 590 кв.м.;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– земельный участок в собственности г.Перми;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обслуживания, промышленности, складирования и мелкого производства (Ц-6);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административные, административно-хозяйственные и общественные организации;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Городские Горки, на пересечении основных транспортных магистралей города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ул.Старцева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бульвара Гагарина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доступность, со стороны бульвара Гагарина примыкает к остановке общественного транспорта, автобусы №№ 5,14,68,27,33,61, трамвай №7.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94626" y="4874151"/>
            <a:ext cx="4619938" cy="179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3595кВт возможность имеется,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строительство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размещение трансформаторной подстанции 6/0,4 кВт;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–  техническая возможность подключения с нагрузкой 100 куб.м/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имеется,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техническая возможность подключения с нагрузкой 100 куб.м/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техническая возможность подключения к сетям газораспределения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– возможность подключения к сетям теплоснабжения с нагрузкой 1,0 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гКал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/час имеется.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953" y="4595854"/>
            <a:ext cx="404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267" t="28666" r="11976" b="5272"/>
          <a:stretch>
            <a:fillRect/>
          </a:stretch>
        </p:blipFill>
        <p:spPr bwMode="auto">
          <a:xfrm>
            <a:off x="1676686" y="1234026"/>
            <a:ext cx="499019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3506525" y="2496710"/>
            <a:ext cx="135173" cy="246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2102</TotalTime>
  <Words>159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б-р Гагарина, 88а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216</cp:revision>
  <dcterms:created xsi:type="dcterms:W3CDTF">2017-08-10T05:18:08Z</dcterms:created>
  <dcterms:modified xsi:type="dcterms:W3CDTF">2020-11-10T11:27:19Z</dcterms:modified>
</cp:coreProperties>
</file>