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Менжинского,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59:01:0000000:87902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11 171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КамГЭС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Орджоникизевского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активно застраиваемом жилом районе с развитой инфраструктурой, в близости магазины «Магнит», «Пятерочка», «Апельсин», «Лион», в пешей доступности  школа с углубленным изучением иностранных языков, с противоположной стороны ул.  Менжинского стадион Молния; МСЧ №6,  городской пляж.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(Ж- 2);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многоквартирные  жилые дома;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доступность: городская электричка, электропоезда Горнозаводского направления расстояние до о.п.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КамГЭС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200м, расстояние до остановки «ул.Менжинского» – 100м, автобусы №№ 21,22,24,32,58,73,77;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3830" y="4397071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72855" y="4778734"/>
            <a:ext cx="4627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необходимо выполнить ряд мероприятий,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подключения предполагаемой мощности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3953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кВт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подключения с тепловой нагрузкой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1,4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Гкал/час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выполнить мероприятия по реконструкции сети;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подключения 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rcRect l="19320" t="25982" r="18762" b="4525"/>
          <a:stretch>
            <a:fillRect/>
          </a:stretch>
        </p:blipFill>
        <p:spPr bwMode="auto">
          <a:xfrm>
            <a:off x="2587108" y="1367465"/>
            <a:ext cx="4099939" cy="294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5311471" y="3267986"/>
            <a:ext cx="3180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2302</TotalTime>
  <Words>207</Words>
  <Application>Microsoft Office PowerPoint</Application>
  <PresentationFormat>Произвольный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Менжинского,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251</cp:revision>
  <dcterms:created xsi:type="dcterms:W3CDTF">2017-08-10T05:18:08Z</dcterms:created>
  <dcterms:modified xsi:type="dcterms:W3CDTF">2020-11-10T11:53:01Z</dcterms:modified>
</cp:coreProperties>
</file>