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Ленинский район, ул.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Спешилова, 119а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071067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59:01:2018032:251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4  561 кв.м.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Камской долине;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с противоположной стороны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Спешилова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расположен торгово-развлекательный комплекс Спеши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центра обслуживания рекреационных территорий (Ц-4)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магазины;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Расстояние до остановки общественного транспорта Замок - 200м. Автобусы №№6,15,33,41,53,60,150.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18645" t="26593" r="26209" b="12956"/>
          <a:stretch>
            <a:fillRect/>
          </a:stretch>
        </p:blipFill>
        <p:spPr bwMode="auto">
          <a:xfrm>
            <a:off x="1517623" y="946110"/>
            <a:ext cx="5435544" cy="364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82309" y="4643561"/>
            <a:ext cx="539098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Технические условия подключения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4358" y="5001369"/>
            <a:ext cx="5231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Водоснабжение, водоотведение-возможность подключения к централизованным системам отсутствует;</a:t>
            </a:r>
          </a:p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Электроснабжение- возможность подключения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нагрузкой 1231,5 кВт имеется</a:t>
            </a:r>
          </a:p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Газоснабжение-возможность подключения с максимальной нагрузкой 85куб.м./час имеется.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753016" y="3148717"/>
            <a:ext cx="811033" cy="2146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832529" y="3442915"/>
            <a:ext cx="834887" cy="1908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753016" y="3355450"/>
            <a:ext cx="79513" cy="270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572000" y="3156668"/>
            <a:ext cx="103367" cy="2544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низ 2"/>
          <p:cNvSpPr/>
          <p:nvPr/>
        </p:nvSpPr>
        <p:spPr>
          <a:xfrm>
            <a:off x="4154556" y="2934032"/>
            <a:ext cx="182880" cy="294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2559</TotalTime>
  <Words>111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Ленинский район, ул. Спешилова, 119а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292</cp:revision>
  <cp:lastPrinted>2021-01-28T08:29:49Z</cp:lastPrinted>
  <dcterms:created xsi:type="dcterms:W3CDTF">2017-08-10T05:18:08Z</dcterms:created>
  <dcterms:modified xsi:type="dcterms:W3CDTF">2021-01-28T08:31:17Z</dcterms:modified>
</cp:coreProperties>
</file>