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00" d="100"/>
          <a:sy n="100" d="100"/>
        </p:scale>
        <p:origin x="-978" y="-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Дзержинский район,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ул.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Транспортная,  2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084979" y="1025719"/>
            <a:ext cx="4953295" cy="5367130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59:01:1717205:295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1 753 кв.м.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государственная собственность не разграничена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расположена в микрорайоне Пролетарский Дзержинского района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Окружение площадки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земельный участок расположен в районе с развитой инфраструктурой, в близости магазины «Магнит», «Монетка», «Фермерская лавка», «Красное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Белое» в пешей доступности  фитнес-зал «</a:t>
            </a:r>
            <a:r>
              <a:rPr lang="en-US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Bodyboom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», спортивная школа водных видов спорта.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производственно-коммунальных объектов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IV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класса вредности (ПК-4);</a:t>
            </a:r>
          </a:p>
          <a:p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x-none" sz="1200">
                <a:latin typeface="Tahoma" pitchFamily="34" charset="0"/>
                <a:cs typeface="Tahoma" pitchFamily="34" charset="0"/>
              </a:rPr>
              <a:t>для строительства капитального объекта, предназначенного для оказания населению или организациям бытовых услуг (мастерские мелкого ремонта, ателье, бани, парикмахерские, прачечные, химчистки, похоронные бюро</a:t>
            </a:r>
            <a:r>
              <a:rPr lang="x-none" sz="1200" smtClean="0">
                <a:latin typeface="Tahoma" pitchFamily="34" charset="0"/>
                <a:cs typeface="Tahoma" pitchFamily="34" charset="0"/>
              </a:rPr>
              <a:t>),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разрешенное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использование земельного участка -</a:t>
            </a:r>
            <a:r>
              <a:rPr lang="x-none" sz="1200">
                <a:latin typeface="Tahoma" pitchFamily="34" charset="0"/>
                <a:cs typeface="Tahoma" pitchFamily="34" charset="0"/>
              </a:rPr>
              <a:t>объекты бытового обслуживания населения,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для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размещения объектов социального и коммунально-бытового назначения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Транспортная доступность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расстояние до остановки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общественного транспорта «ОАО ПЗСП» – 600м, автобусы №№ 6,12,15,60,102, маршрутка 10т;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85176" y="4863879"/>
            <a:ext cx="4349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Технические условия подключения</a:t>
            </a: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/>
          <a:srcRect l="29503" t="7692" r="16837" b="20621"/>
          <a:stretch>
            <a:fillRect/>
          </a:stretch>
        </p:blipFill>
        <p:spPr bwMode="auto">
          <a:xfrm>
            <a:off x="1562100" y="966787"/>
            <a:ext cx="5210175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042741" y="5166029"/>
            <a:ext cx="5065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Водоснабжение –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возможность подключения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имеется, необходимо провести ряд мероприятий;</a:t>
            </a:r>
          </a:p>
          <a:p>
            <a:pPr>
              <a:buBlip>
                <a:blip r:embed="rId3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Водоотведение –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возможность подключения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имеется, необходимо провести ряд мероприятий;</a:t>
            </a:r>
          </a:p>
          <a:p>
            <a:pPr>
              <a:buBlip>
                <a:blip r:embed="rId3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Электроснабжение – на территории находится кабельная линия мощностью 6кВ</a:t>
            </a:r>
          </a:p>
        </p:txBody>
      </p:sp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2333</TotalTime>
  <Words>200</Words>
  <Application>Microsoft Office PowerPoint</Application>
  <PresentationFormat>Произвольный</PresentationFormat>
  <Paragraphs>13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Дзержинский район, ул. Транспортная,  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Дровняшин Андрей Николаевич</cp:lastModifiedBy>
  <cp:revision>253</cp:revision>
  <dcterms:created xsi:type="dcterms:W3CDTF">2017-08-10T05:18:08Z</dcterms:created>
  <dcterms:modified xsi:type="dcterms:W3CDTF">2021-10-05T11:19:19Z</dcterms:modified>
</cp:coreProperties>
</file>