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Лодыгина,  6а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59:01:4413644:54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1 547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Крохалева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Свердловского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жилом районе с развитой инфраструктурой, в близости магазины «Магнит», «Семья», «Лион». В пешей доступности спортивный манеж «Пермь Великая».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проиводства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(Ц-6);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строительства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магазина (разрешенное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использование земельного участка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-торговый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комплекс,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магазин)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«АО ИНКАР» – 250м, трамваи №№ 5, 8, расстояние до остановки общественного транспорта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ул.Лодыгина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– 100м, автобусы №№ 50, 56, 57;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751371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19391" y="5208594"/>
            <a:ext cx="46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34152" t="22857" r="6384" b="17857"/>
          <a:stretch/>
        </p:blipFill>
        <p:spPr bwMode="auto">
          <a:xfrm>
            <a:off x="1484450" y="960410"/>
            <a:ext cx="5562601" cy="3790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2358</TotalTime>
  <Words>159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Лодыгина,  6а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254</cp:revision>
  <dcterms:created xsi:type="dcterms:W3CDTF">2017-08-10T05:18:08Z</dcterms:created>
  <dcterms:modified xsi:type="dcterms:W3CDTF">2021-10-06T05:33:57Z</dcterms:modified>
</cp:coreProperties>
</file>