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97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Дзержинский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Транспортная,  2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59:01:1717205:295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1 753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Пролетарский Дзержинского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магазины «Магнит», «Монетка», «Фермерская лавка», «Красное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Белое» в пешей доступности  фитнес-зал «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Bodyboom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спортивная школа водных видов спорта.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 (ПК-4);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x-none" sz="1200">
                <a:latin typeface="Tahoma" pitchFamily="34" charset="0"/>
                <a:cs typeface="Tahoma" pitchFamily="34" charset="0"/>
              </a:rPr>
              <a:t>для строительства капитального объекта, предназначенного для оказания населению или организациям бытовых услуг (мастерские мелкого ремонта, ателье, бани, парикмахерские, прачечные, химчистки, похоронные бюро</a:t>
            </a:r>
            <a:r>
              <a:rPr lang="x-none" sz="1200" smtClean="0">
                <a:latin typeface="Tahoma" pitchFamily="34" charset="0"/>
                <a:cs typeface="Tahoma" pitchFamily="34" charset="0"/>
              </a:rPr>
              <a:t>),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-</a:t>
            </a:r>
            <a:r>
              <a:rPr lang="x-none" sz="1200">
                <a:latin typeface="Tahoma" pitchFamily="34" charset="0"/>
                <a:cs typeface="Tahoma" pitchFamily="34" charset="0"/>
              </a:rPr>
              <a:t>объекты бытового обслуживания населения,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размещения объектов социального и коммунально-бытового назначения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«ОАО ПЗСП» – 600м, автобусы №№ 6,12,15,60,102, маршрутка 10т;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5176" y="48638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9503" t="7692" r="16837" b="20621"/>
          <a:stretch>
            <a:fillRect/>
          </a:stretch>
        </p:blipFill>
        <p:spPr bwMode="auto">
          <a:xfrm>
            <a:off x="1562100" y="966787"/>
            <a:ext cx="5210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42741" y="5166029"/>
            <a:ext cx="506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 (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кабельная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линия мощностью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6кВ)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2333</TotalTime>
  <Words>202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Транспортная, 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254</cp:revision>
  <dcterms:created xsi:type="dcterms:W3CDTF">2017-08-10T05:18:08Z</dcterms:created>
  <dcterms:modified xsi:type="dcterms:W3CDTF">2021-10-06T05:35:10Z</dcterms:modified>
</cp:coreProperties>
</file>