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10" d="100"/>
          <a:sy n="110" d="100"/>
        </p:scale>
        <p:origin x="-582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Мотовилихинский район, ул.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Лифанова, з/у 176а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19"/>
            <a:ext cx="4953295" cy="4540194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59:01:0000000:89849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891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государственная собственность не разграничена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Костарево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Мотовилихинского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индивидуальной жилой застройки городского типа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Ж-4);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для строительства индивидуального жилого дома (разрешенное использование земельного участка – для индивидуального жилищного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строительства)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 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остановка общественного транспорта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«Почта (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Костарево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)»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0м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№ автобуса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69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9976" y="4540195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11680" y="4965923"/>
            <a:ext cx="4627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имеется, необходимо выполнить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имеется, необходимо выполнить ряд мероприятий;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634" y="825455"/>
            <a:ext cx="5512279" cy="368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2558</TotalTime>
  <Words>110</Words>
  <Application>Microsoft Office PowerPoint</Application>
  <PresentationFormat>Произвольный</PresentationFormat>
  <Paragraphs>11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Мотовилихинский район, ул. Лифанова, з/у 176а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283</cp:revision>
  <dcterms:created xsi:type="dcterms:W3CDTF">2017-08-10T05:18:08Z</dcterms:created>
  <dcterms:modified xsi:type="dcterms:W3CDTF">2021-10-07T05:50:38Z</dcterms:modified>
</cp:coreProperties>
</file>