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Лифанова, з/у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3606" y="1073536"/>
            <a:ext cx="4953295" cy="389238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59:01:0000000:89851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«Почта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 - 350м, № автобуса 69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9" y="940935"/>
            <a:ext cx="5463928" cy="35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2570</TotalTime>
  <Words>110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Лифанова, з/у 176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286</cp:revision>
  <dcterms:created xsi:type="dcterms:W3CDTF">2017-08-10T05:18:08Z</dcterms:created>
  <dcterms:modified xsi:type="dcterms:W3CDTF">2021-10-08T06:26:46Z</dcterms:modified>
</cp:coreProperties>
</file>