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10" d="100"/>
          <a:sy n="110" d="100"/>
        </p:scale>
        <p:origin x="-58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ул.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Пыжевская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южнее дома № 44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4540194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59:01:4716035:15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700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Первомайский Индустриального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промышленности, торговли, складирования и мелкого производства (Ц-6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для складирования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остановка общественного транспорта «Первомайский микрорайон» - 350м, №№ автобусов 104, 130, остановка общественного транспорта «Первомайский микрорайон» – 350 м, № трамвая 2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43" y="1009291"/>
            <a:ext cx="5624423" cy="35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2593</TotalTime>
  <Words>90</Words>
  <Application>Microsoft Office PowerPoint</Application>
  <PresentationFormat>Произвольный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 Пыжевская, южнее дома № 44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288</cp:revision>
  <dcterms:created xsi:type="dcterms:W3CDTF">2017-08-10T05:18:08Z</dcterms:created>
  <dcterms:modified xsi:type="dcterms:W3CDTF">2021-10-08T08:54:45Z</dcterms:modified>
</cp:coreProperties>
</file>