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10" d="100"/>
          <a:sy n="110" d="100"/>
        </p:scale>
        <p:origin x="-582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Дзержинский район, ул. Транспортная, 2а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25419" y="974785"/>
            <a:ext cx="4953295" cy="4051227"/>
          </a:xfrm>
        </p:spPr>
        <p:txBody>
          <a:bodyPr>
            <a:noAutofit/>
          </a:bodyPr>
          <a:lstStyle/>
          <a:p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59:01:1717205:294</a:t>
            </a:r>
            <a:endParaRPr lang="ru-RU" sz="1200" dirty="0">
              <a:latin typeface="Tahoma" pitchFamily="34" charset="0"/>
              <a:cs typeface="Tahoma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866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государственная собственность не разграничена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микрорайоне Пролетарский Дзержинского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земельный участок расположен в районе с развитой инфраструктурой, в близости магазины «Магнит», «Монетка», «Фермерская лавка», «Красное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Белое», в пешей доступности фитнес-зал «</a:t>
            </a:r>
            <a:r>
              <a:rPr lang="en-US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Bodyboom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», спортивная школа водных видов спорта.</a:t>
            </a:r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зона деловой, обслуживающей и производственной активности при транспортных узлах (Ц-3);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для магазинов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остановка общественного транспорта «ОАО ПЗСП» - 600м, №№ автобусов 6,12,15,60,102, маршрутка 10т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34822" y="4858399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119926" y="5146372"/>
            <a:ext cx="46276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одоснабжение – возможность подключения имеется, необходимо провести ряд мероприятий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возможность подключения имеется, необходимо провести ряд мероприятий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Электроснабжение – возможность подключения имеется (по территории участка проходит кабельная линия мощностью 6 </a:t>
            </a:r>
            <a:r>
              <a:rPr lang="ru-RU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кВ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984" y="863419"/>
            <a:ext cx="5598544" cy="407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2583</TotalTime>
  <Words>161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Дзержинский район, ул. Транспортная, 2а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Дровняшин Андрей Николаевич</cp:lastModifiedBy>
  <cp:revision>286</cp:revision>
  <dcterms:created xsi:type="dcterms:W3CDTF">2017-08-10T05:18:08Z</dcterms:created>
  <dcterms:modified xsi:type="dcterms:W3CDTF">2021-10-12T06:39:57Z</dcterms:modified>
</cp:coreProperties>
</file>