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92" y="0"/>
            <a:ext cx="10915650" cy="78310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Орджоникидзевски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Евгения Пузырева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(восточнее дома по ул. Евгения Пузырева, 14)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99540" y="983411"/>
            <a:ext cx="4953295" cy="4358215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59:01:3510211:18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Пролетарский Дзержинского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расположен в районе с развитой инфраструктурой, в близости магазины «Магнит»,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«Пятерочка»,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Куединский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мясокомбинат»,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«Красное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Белое».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размещения круглосуточной автостоянки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Мозырьская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к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№№ автобусов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22,32,58, до остановки электропоезда «Голованово» - 1,5 км.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49" y="1052064"/>
            <a:ext cx="5375515" cy="36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2574</TotalTime>
  <Words>103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Евгения Пузырева (восточнее дома по ул. Евгения Пузырева, 14)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286</cp:revision>
  <dcterms:created xsi:type="dcterms:W3CDTF">2017-08-10T05:18:08Z</dcterms:created>
  <dcterms:modified xsi:type="dcterms:W3CDTF">2021-10-12T05:28:32Z</dcterms:modified>
</cp:coreProperties>
</file>