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92" y="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Евгения Пузырева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(восточнее дома по ул. Евгения Пузырева, 14)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9540" y="983411"/>
            <a:ext cx="4953295" cy="4358215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59:01:3510211:18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720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Пролетарский Дзержинского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районе с развитой инфраструктурой, в близости магазины «Магнит», «Пятерочка»,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Куединский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мясокомбинат», «Красное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Белое».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жилой застройки (Ж-2);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размещения круглосуточной автостоянки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Мозырьская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- 1 км, №№ автобусов 22,32,58, до остановки электропоезда «Голованово» - 1,5 км.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9" y="1052064"/>
            <a:ext cx="5375515" cy="36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2583</TotalTime>
  <Words>110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Евгения Пузырева (восточнее дома по ул. Евгения Пузырева, 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287</cp:revision>
  <dcterms:created xsi:type="dcterms:W3CDTF">2017-08-10T05:18:08Z</dcterms:created>
  <dcterms:modified xsi:type="dcterms:W3CDTF">2021-10-12T06:57:01Z</dcterms:modified>
</cp:coreProperties>
</file>