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ул. Окраинная, з/у 3ж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59:01:0910083:134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Крольчатник Мотовилихинского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малоэтажной многоквартирной жилой застройки, индивидуального жилищного строительства и блокированной жилой застройки (Ж-3);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строительства (2.1)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«Микрорайон Крольчатник» - 400м, № автобуса 26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01" y="858328"/>
            <a:ext cx="5575665" cy="36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2507</TotalTime>
  <Words>132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Окраинная, з/у 3ж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280</cp:revision>
  <dcterms:created xsi:type="dcterms:W3CDTF">2017-08-10T05:18:08Z</dcterms:created>
  <dcterms:modified xsi:type="dcterms:W3CDTF">2021-10-13T09:28:23Z</dcterms:modified>
</cp:coreProperties>
</file>