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Мотовилихинский район, ул. Лифанова, з/у 176а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540194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59:01:0000000:89849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891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Костарево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Мотовилихинского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индивидуальной жилой застройки городского типа (Ж-4);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строительства индивидуального жилого дома (разрешенное использование земельного участка – для индивидуального жилищного строительства)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«Почта (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Костарево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)» - 350м, № автобуса 69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11680" y="4965923"/>
            <a:ext cx="4627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имеется.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34" y="920346"/>
            <a:ext cx="5512279" cy="368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2577</TotalTime>
  <Words>124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ул. Лифанова, з/у 176а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285</cp:revision>
  <dcterms:created xsi:type="dcterms:W3CDTF">2017-08-10T05:18:08Z</dcterms:created>
  <dcterms:modified xsi:type="dcterms:W3CDTF">2021-10-13T09:48:26Z</dcterms:modified>
</cp:coreProperties>
</file>