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10" d="100"/>
          <a:sy n="110" d="100"/>
        </p:scale>
        <p:origin x="-58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Мотовилихинский район, ул. Лифанова, з/у 176 </a:t>
            </a:r>
            <a:r>
              <a:rPr lang="ru-RU" sz="2000" b="1" dirty="0" smtClean="0"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б</a:t>
            </a:r>
            <a:endParaRPr lang="ru-RU" sz="2000" b="1" dirty="0"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93606" y="1073536"/>
            <a:ext cx="4953295" cy="3892387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59:01:0000000:89851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522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Костарево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Мотовилихинского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индивидуальной жилой застройки городского типа (Ж-4);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для строительства индивидуального жилого дома (разрешенное использование земельного участка – для индивидуального жилищного строительства)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остановка общественного транспорта «Почта (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Костарево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)» - 350м, № автобуса 69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11680" y="4965923"/>
            <a:ext cx="4627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выполнить ряд мероприятий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 – возможность подключения имеется.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69" y="940935"/>
            <a:ext cx="5463928" cy="35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2571</TotalTime>
  <Words>124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Мотовилихинский район, ул. Лифанова, з/у 176 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287</cp:revision>
  <dcterms:created xsi:type="dcterms:W3CDTF">2017-08-10T05:18:08Z</dcterms:created>
  <dcterms:modified xsi:type="dcterms:W3CDTF">2021-10-13T09:50:01Z</dcterms:modified>
</cp:coreProperties>
</file>