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Железнодорожная,  18б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40639" y="1001864"/>
            <a:ext cx="4953295" cy="411082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59:01:5110122:739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4 131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п. Новые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Ляды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Свердловского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строительства склада (разрешенное использование земельного участка – склады)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электропоезда Горнозаводского направления расстояние до о.п. 38км– 800м, расстояние до остановки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общественного транспорта «Трактовая» – 800м, автобусы №№ 34,61,116;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44477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99455" y="4746929"/>
            <a:ext cx="4627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возможность подключения 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возможность подключения имеется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возможность подключения 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</a:t>
            </a:r>
            <a:r>
              <a:rPr lang="ru-RU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подключения имеется.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963" t="14916" r="9887" b="12395"/>
          <a:stretch>
            <a:fillRect/>
          </a:stretch>
        </p:blipFill>
        <p:spPr bwMode="auto">
          <a:xfrm>
            <a:off x="1463039" y="938254"/>
            <a:ext cx="5613621" cy="358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2352</TotalTime>
  <Words>143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ул. Железнодорожная,  18б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259</cp:revision>
  <dcterms:created xsi:type="dcterms:W3CDTF">2017-08-10T05:18:08Z</dcterms:created>
  <dcterms:modified xsi:type="dcterms:W3CDTF">2021-10-13T10:57:15Z</dcterms:modified>
</cp:coreProperties>
</file>