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Капитана Гастелло,  6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32687" y="1017766"/>
            <a:ext cx="4953295" cy="4587903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59:01:4410592:3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1 794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Новоплосский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Индустриальном районе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земельный участок расположен в районе с развитой инфраструктурой, в близости находится ТЦ «Мегаполис», продуктовый магазины, салоны красоты.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многоэтажной и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жилой застройки (Ж-1);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для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строительства многоквартирного жилого дома (разрешенное использование земельного участка – многоэтажная жилая застройка (высотная застройка) (2.6)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 общественного транспорта «Левченко» – 350м, автобусы №№ 3, 4, 56, 59, трамваи №№ 11, 12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45" y="922351"/>
            <a:ext cx="5682691" cy="3820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0828" y="5300626"/>
            <a:ext cx="462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имеется;</a:t>
            </a:r>
          </a:p>
          <a:p>
            <a:pPr>
              <a:buBlip>
                <a:blip r:embed="rId3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</a:t>
            </a:r>
            <a:r>
              <a:rPr lang="ru-RU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1508" y="4843830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2354</TotalTime>
  <Words>142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 Капитана Гастелло,  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259</cp:revision>
  <dcterms:created xsi:type="dcterms:W3CDTF">2017-08-10T05:18:08Z</dcterms:created>
  <dcterms:modified xsi:type="dcterms:W3CDTF">2021-10-14T05:03:17Z</dcterms:modified>
</cp:coreProperties>
</file>