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20" d="100"/>
          <a:sy n="120" d="100"/>
        </p:scale>
        <p:origin x="-174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Кировский район,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ул.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Буксирная, 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endParaRPr lang="ru-RU" sz="2000" b="1" dirty="0">
              <a:latin typeface="Calibri" pitchFamily="34" charset="0"/>
              <a:ea typeface="Tahoma" panose="020B0604030504040204" pitchFamily="34" charset="0"/>
              <a:cs typeface="Calibri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238705" y="1144988"/>
            <a:ext cx="4953295" cy="3498573"/>
          </a:xfrm>
        </p:spPr>
        <p:txBody>
          <a:bodyPr>
            <a:noAutofit/>
          </a:bodyPr>
          <a:lstStyle/>
          <a:p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59:01:0000000:87481 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</a:t>
            </a: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земельного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5 404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кв.м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ru-RU" sz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государственная собственность не разграничена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</a:t>
            </a: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обслуживания промышленности, торговли, складирования и мелкого производства (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-6);</a:t>
            </a:r>
          </a:p>
          <a:p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для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строительства склада;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</a:t>
            </a: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ранспортная доступность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расстояние до остановки общественного транспорта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Красавинский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мост (по требованию)»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450 м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автобусы №№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12,64,80</a:t>
            </a: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674" y="5120703"/>
            <a:ext cx="46276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Водоснабжение –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возможность подключения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имеется, необходимо провести ряд мероприятий;</a:t>
            </a: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Водоотведение –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возможность подключения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имеется, необходимо провести ряд мероприятий;</a:t>
            </a:r>
          </a:p>
          <a:p>
            <a:pPr>
              <a:buBlip>
                <a:blip r:embed="rId2"/>
              </a:buBlip>
            </a:pP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Энергоснабжение – возможность подключения имеется;</a:t>
            </a:r>
          </a:p>
          <a:p>
            <a:pPr>
              <a:buBlip>
                <a:blip r:embed="rId2"/>
              </a:buBlip>
            </a:pP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Газоснабжение – возможность подключения имеется;</a:t>
            </a:r>
          </a:p>
          <a:p>
            <a:pPr>
              <a:buBlip>
                <a:blip r:embed="rId2"/>
              </a:buBlip>
            </a:pP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Теплоснабжение – возможность подключения имеется.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18413" y="4751371"/>
            <a:ext cx="4349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Технические условия подключения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650" y="872861"/>
            <a:ext cx="5732891" cy="374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2444</TotalTime>
  <Words>120</Words>
  <Application>Microsoft Office PowerPoint</Application>
  <PresentationFormat>Произвольный</PresentationFormat>
  <Paragraphs>13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Кировский район, ул. Буксирная, 4в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Дровняшин Андрей Николаевич</cp:lastModifiedBy>
  <cp:revision>265</cp:revision>
  <dcterms:created xsi:type="dcterms:W3CDTF">2017-08-10T05:18:08Z</dcterms:created>
  <dcterms:modified xsi:type="dcterms:W3CDTF">2021-10-13T06:37:23Z</dcterms:modified>
</cp:coreProperties>
</file>