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Кировский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Буксирная, 6 </a:t>
            </a:r>
            <a:r>
              <a:rPr lang="ru-RU" sz="2000" b="1" dirty="0" smtClean="0"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б</a:t>
            </a:r>
            <a:endParaRPr lang="ru-RU" sz="2000" b="1" dirty="0"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1144988"/>
            <a:ext cx="4953295" cy="3498573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59:01:1717063:48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000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Нижняя Курья в Кировском районе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склада;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Стадион Авангард»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автобусы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№№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15,20,60,64,65,80,150,206,522,543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маршрутки №№ 7т,8т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926" y="5213162"/>
            <a:ext cx="462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508" y="4843830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63" y="866691"/>
            <a:ext cx="5683929" cy="38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2398</TotalTime>
  <Words>130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Буксирная, 6 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262</cp:revision>
  <dcterms:created xsi:type="dcterms:W3CDTF">2017-08-10T05:18:08Z</dcterms:created>
  <dcterms:modified xsi:type="dcterms:W3CDTF">2021-10-13T05:50:38Z</dcterms:modified>
</cp:coreProperties>
</file>