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Ореховая,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144988"/>
            <a:ext cx="4953295" cy="3498573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59:01:5010005:258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1 434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Ново-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Бродовский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Свердловском районе;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индивидуальной жилой застройки городского типа (Ж-4);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индивидуального жилого дома (разрешенное использование земельного участка – для индивидуального жилищного строительства (2.1);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«2-я Радиальная» – 600 м, автобус № 25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41" y="936479"/>
            <a:ext cx="5653141" cy="3818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481" y="5254460"/>
            <a:ext cx="46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имеется;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1508" y="4843830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2478</TotalTime>
  <Words>105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Ореховая, 73в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270</cp:revision>
  <dcterms:created xsi:type="dcterms:W3CDTF">2017-08-10T05:18:08Z</dcterms:created>
  <dcterms:modified xsi:type="dcterms:W3CDTF">2021-10-14T05:04:38Z</dcterms:modified>
</cp:coreProperties>
</file>