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10" d="100"/>
          <a:sy n="110" d="100"/>
        </p:scale>
        <p:origin x="-58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Свердловский район, ул. Летняя, з/у 24б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4540194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59:01:5010051:158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1 431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Ново-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родовский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Свердловского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индивидуальной жилой застройки городского типа (Ж-4);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для строительства индивидуального жилого дома (разрешенное использование земельного участка – для индивидуального жилищного строительства)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остановка общественного транспорта 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Бродовское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кольцо» - 400м, № автобуса 25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11680" y="4965923"/>
            <a:ext cx="462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 – возможность подключения имеется.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70" y="907660"/>
            <a:ext cx="5540270" cy="36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2543</TotalTime>
  <Words>100</Words>
  <Application>Microsoft Office PowerPoint</Application>
  <PresentationFormat>Произвольный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Свердловский район, ул. Летняя, з/у 24б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283</cp:revision>
  <dcterms:created xsi:type="dcterms:W3CDTF">2017-08-10T05:18:08Z</dcterms:created>
  <dcterms:modified xsi:type="dcterms:W3CDTF">2021-10-13T09:13:21Z</dcterms:modified>
</cp:coreProperties>
</file>