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10" d="100"/>
          <a:sy n="110" d="100"/>
        </p:scale>
        <p:origin x="-58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Свердловский район, ул. </a:t>
            </a:r>
            <a:r>
              <a:rPr lang="ru-RU" sz="2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Зимняя, з/у 78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4540194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59:01:5010016:161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949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Ново-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родовский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Свердловского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индивидуальной жилой застройки городского типа (Ж-4);</a:t>
            </a: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для строительства индивидуального жилого дома (разрешенное использование земельного участка – для индивидуального жилищного строительства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 (2.1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остановка общественного транспорта «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Радиальная» -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00м, № автобуса 25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51" y="1126358"/>
            <a:ext cx="5547168" cy="36294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9926" y="5232539"/>
            <a:ext cx="4627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Газоснабжение – возможность подключения имеется (по земельному участку проходит газопровод);</a:t>
            </a:r>
          </a:p>
          <a:p>
            <a:pPr>
              <a:buBlip>
                <a:blip r:embed="rId3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Энергоснабжение – возможность подключения имеется.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9074" y="4909527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2557</TotalTime>
  <Words>109</Words>
  <Application>Microsoft Office PowerPoint</Application>
  <PresentationFormat>Произвольный</PresentationFormat>
  <Paragraphs>11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Свердловский район, ул. Зимняя, з/у 78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286</cp:revision>
  <dcterms:created xsi:type="dcterms:W3CDTF">2017-08-10T05:18:08Z</dcterms:created>
  <dcterms:modified xsi:type="dcterms:W3CDTF">2021-10-13T09:19:03Z</dcterms:modified>
</cp:coreProperties>
</file>