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7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9" autoAdjust="0"/>
    <p:restoredTop sz="94660"/>
  </p:normalViewPr>
  <p:slideViewPr>
    <p:cSldViewPr snapToGrid="0">
      <p:cViewPr>
        <p:scale>
          <a:sx n="110" d="100"/>
          <a:sy n="110" d="100"/>
        </p:scale>
        <p:origin x="-582" y="-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5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37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0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8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7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87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10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553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10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8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7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78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1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91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88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11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0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1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771" y="128360"/>
            <a:ext cx="10915650" cy="78310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Свердловский район, ул. Пасечная, з/у 15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084979" y="1025719"/>
            <a:ext cx="4953295" cy="4540194"/>
          </a:xfrm>
        </p:spPr>
        <p:txBody>
          <a:bodyPr>
            <a:noAutofit/>
          </a:bodyPr>
          <a:lstStyle/>
          <a:p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Кадастровый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номер участка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>
                <a:latin typeface="Tahoma" pitchFamily="34" charset="0"/>
                <a:cs typeface="Tahoma" pitchFamily="34" charset="0"/>
              </a:rPr>
              <a:t>59:01:5010056:25 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Площадь земельного участка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1 000 кв.м.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 собственности </a:t>
            </a:r>
            <a:r>
              <a:rPr lang="ru-RU" sz="12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государственная собственность не разграничена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Площадка расположена в микрорайоне Ново-</a:t>
            </a:r>
            <a:r>
              <a:rPr lang="ru-RU" sz="1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</a:t>
            </a:r>
            <a:r>
              <a:rPr lang="ru-RU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родовский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Свердловского района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Градостроительный регламент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зона индивидуальной жилой застройки городского типа (Ж-4);</a:t>
            </a:r>
          </a:p>
          <a:p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Вид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разрешенного использования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 smtClean="0">
                <a:latin typeface="Tahoma" pitchFamily="34" charset="0"/>
                <a:cs typeface="Tahoma" pitchFamily="34" charset="0"/>
              </a:rPr>
              <a:t>для строительства индивидуального жилого дома (разрешенное использование земельного участка – для индивидуального жилищного строительства)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 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Транспортная доступность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остановка общественного транспорта «</a:t>
            </a:r>
            <a:r>
              <a:rPr lang="ru-RU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Новобродовский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микрорайон» - 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00м,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№№ автобусов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25, 485</a:t>
            </a:r>
          </a:p>
          <a:p>
            <a:pPr>
              <a:lnSpc>
                <a:spcPts val="1200"/>
              </a:lnSpc>
              <a:spcBef>
                <a:spcPts val="200"/>
              </a:spcBef>
              <a:spcAft>
                <a:spcPts val="200"/>
              </a:spcAft>
            </a:pPr>
            <a:endParaRPr lang="ru-RU" sz="120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422" y="4936037"/>
            <a:ext cx="4476164" cy="1560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249" y="1071921"/>
            <a:ext cx="5235387" cy="371573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19926" y="5232539"/>
            <a:ext cx="4627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Газоснабжение – возможность подключения имеется (по земельному участку проходит газопровод);</a:t>
            </a:r>
          </a:p>
          <a:p>
            <a:pPr>
              <a:buBlip>
                <a:blip r:embed="rId3"/>
              </a:buBlip>
            </a:pPr>
            <a:r>
              <a:rPr lang="ru-RU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Энергоснабжение – возможность подключения имеется.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59074" y="4909527"/>
            <a:ext cx="4349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Технические условия подключения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9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2569</TotalTime>
  <Words>108</Words>
  <Application>Microsoft Office PowerPoint</Application>
  <PresentationFormat>Произвольный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Свердловский район, ул. Пасечная, з/у 15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Земельные участки по адресу:  Пермский край, г. Пермь, Мотовилихинский район, б-р Гагарина, 70, 74, 76, 72а</dc:title>
  <dc:creator>Архипова Анна Юрьевна</dc:creator>
  <cp:lastModifiedBy>Дровняшин Андрей Николаевич</cp:lastModifiedBy>
  <cp:revision>289</cp:revision>
  <dcterms:created xsi:type="dcterms:W3CDTF">2017-08-10T05:18:08Z</dcterms:created>
  <dcterms:modified xsi:type="dcterms:W3CDTF">2021-10-18T06:41:37Z</dcterms:modified>
</cp:coreProperties>
</file>