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10" d="100"/>
          <a:sy n="110" d="100"/>
        </p:scale>
        <p:origin x="-582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Свердловский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район, Комсомольский проспект, 93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19"/>
            <a:ext cx="4953295" cy="4540194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59:01:4411075:2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 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1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349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государственная собственность не разграничена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центре Перми в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Свердловском районе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зона обслуживания и деловой активности городского центра (Ц-1);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для размещения автостоянки (разрешенное использование – стоянки легковых автомобилей на открытых площадках)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 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остановка общественного транспорта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«Строительный факультет»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00м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№№ автобусов 45, 50, 62, 63, 11т, №№ трамваев 5, 8, остановка общественного транспорта «Куйбышева (ул. Чкалова)» - 500м, №№ автобусов 11, 27, 63, 115, 130, 748, 823</a:t>
            </a: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107" y="1164566"/>
            <a:ext cx="5702058" cy="390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2614</TotalTime>
  <Words>126</Words>
  <Application>Microsoft Office PowerPoint</Application>
  <PresentationFormat>Произвольный</PresentationFormat>
  <Paragraphs>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Свердловский район, Комсомольский проспект, 93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291</cp:revision>
  <dcterms:created xsi:type="dcterms:W3CDTF">2017-08-10T05:18:08Z</dcterms:created>
  <dcterms:modified xsi:type="dcterms:W3CDTF">2021-10-07T11:15:54Z</dcterms:modified>
</cp:coreProperties>
</file>