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ул.1-я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Кокорятская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21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40638" y="1121134"/>
            <a:ext cx="4953295" cy="4007457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59:01:0000000:86922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3 604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на пересечении ул.Космонавта Леонова и Западного обхода города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смежная площадка по адресу:ул.1-я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Кокорятская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 площадью 721 кв.м. так же выставляется на торги, с восточной стороны площадки (ул.Космонавта Леонова) – земли сельскохозяйственного использования, с западной стороны – промышленная территория;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оптовой торговли, открытых рынков (Ц-5);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объекты общественного питания;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Транспортная доступность : личный транспорт.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7864" y="4170863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71422" y="4556098"/>
            <a:ext cx="46276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техническая возможность подключения планируемой мощности 1,3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гКал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/час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техническая возможность присоединения с предполагаемой мощностью 200 кВт имеется; 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 будут обозначены при направлении необходимого пакета документов в АО Газпром газораспределение Пермь.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13" y="832745"/>
            <a:ext cx="5465197" cy="33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2527</TotalTime>
  <Words>165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ул.1-я Кокорятская, 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284</cp:revision>
  <dcterms:created xsi:type="dcterms:W3CDTF">2017-08-10T05:18:08Z</dcterms:created>
  <dcterms:modified xsi:type="dcterms:W3CDTF">2021-10-29T04:20:12Z</dcterms:modified>
</cp:coreProperties>
</file>