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</a:t>
            </a:r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Кировский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ул.Промучасток,34б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19"/>
            <a:ext cx="4953295" cy="4540194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59:01:1717065:28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29 552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Судозаводский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Кировского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–, площадка расположена восточнее промышленной территории АО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судозавод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«Кама», примыкает к Западному обходу города;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строительство промышленных и складских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вредности.;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– остановка электропоезда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Промучасток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– 700м, остановка автобуса №12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Красавинский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мост» - 500м.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возможность присоединения объекта с предполагаемой мощностью 1600 кВт 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возможность подключения к существующим сетям с предполагаемой нагрузкой 180 куб. м/час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97" y="946205"/>
            <a:ext cx="5557962" cy="359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2379</TotalTime>
  <Words>150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ул.Промучасток,34б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271</cp:revision>
  <dcterms:created xsi:type="dcterms:W3CDTF">2017-08-10T05:18:08Z</dcterms:created>
  <dcterms:modified xsi:type="dcterms:W3CDTF">2021-10-29T04:27:57Z</dcterms:modified>
</cp:coreProperties>
</file>