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ул.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Ново-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Гайвинская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106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00514" y="1063125"/>
            <a:ext cx="4953295" cy="4611757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59:01:3210335:184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14 875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Ново-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Гайвинский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Орджоники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с  восточной стороны площадки – лесной массив, с севера-промпредприятие, примыкающее к  ж/д ветке, с восточной стороны площадка примыкает к ул. Ново-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Гайвинской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которая переходит в дорогу «Дружбы», соединяющую правую часть Орджоникидзевского района с центром;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(Ц- 6);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строительство промышленных и складских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вредности.;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направлении «Центр» можно доехать автобусами №№ 49,53 и маршрутными такси №3Т.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строительство 2-ой нитки напорного коллектора;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возможность подключения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10" y="914089"/>
            <a:ext cx="5518204" cy="368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2357</TotalTime>
  <Words>174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Ново-Гайвинская, 106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265</cp:revision>
  <dcterms:created xsi:type="dcterms:W3CDTF">2017-08-10T05:18:08Z</dcterms:created>
  <dcterms:modified xsi:type="dcterms:W3CDTF">2021-10-29T05:00:29Z</dcterms:modified>
</cp:coreProperties>
</file>