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Ласьвинская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104б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48590" y="826936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59:01:1717095:912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147 005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на земельном участке имеются строения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Октябрьский Кировского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–, площадка расположена в промышленной зоне, с западной стороны ТЭЦ-14, с восточной – ОА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Галополимер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южнее - АГНКС 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промышленных и складских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вредности.;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– 300м. до остановки автобусов №№20, 205 и маршрутных такси №№7т,8т.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200 куб. 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 необходимо провести ряд мероприятий,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–200 куб. 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 необходимо провести ряд мероприятий 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присоединения объекта   имеется; 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к существующим сетям с предполагаемой нагрузкой 1500 куб. м/час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98" y="866692"/>
            <a:ext cx="5546860" cy="35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2444</TotalTime>
  <Words>159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Ласьвинская, 104б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280</cp:revision>
  <dcterms:created xsi:type="dcterms:W3CDTF">2017-08-10T05:18:08Z</dcterms:created>
  <dcterms:modified xsi:type="dcterms:W3CDTF">2021-10-29T08:48:08Z</dcterms:modified>
</cp:coreProperties>
</file>