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ул.Промышленная, 109и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56542" y="985962"/>
            <a:ext cx="4953295" cy="4596717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59:01:4716051:703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31 779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Осенцы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Индустриального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площадка расположена в промышленной зоне, окружение – промышленные организации и предприятия.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производственно-коммунальных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 (ПК-4);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в соответствии с разрешенными видами использования территориальной зоны ПК-4;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Транспортная доступность : трамвай №11, личный транспорт.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1862" y="4679746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5049078"/>
            <a:ext cx="4627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имеется;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Электроснабжение – техническая возможность присоединения с предполагаемой мощностью 1000 кВт имеется; 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 возможность подключения 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94" y="941924"/>
            <a:ext cx="5701029" cy="37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2560</TotalTime>
  <Words>131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ул.Промышленная, 109и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278</cp:revision>
  <dcterms:created xsi:type="dcterms:W3CDTF">2017-08-10T05:18:08Z</dcterms:created>
  <dcterms:modified xsi:type="dcterms:W3CDTF">2021-10-29T09:53:05Z</dcterms:modified>
</cp:coreProperties>
</file>