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ул.Космонавта Леонова,67а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32687" y="1089327"/>
            <a:ext cx="4953295" cy="4357315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59:01:4416078:659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6 500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Нагорный Индустриального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на расстоянии 500м строящийся зоопарк , с южной стороны ул.Космонавта Леонова соединяется с Западным обходом город, с северной стороны -активно застраиваемый микрорайон Нагорный с развитой инфраструктурой;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(Ц- 6);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строительство торговых объектов;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Расстояние до остановки общественного транспорта  1км. Автобусы №№ 3, 4, 10, 13, 19, 27, 40,59.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250 кВт, ТУ в договоре на подключение;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0,65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гКал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/час,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необходимы мероприятия по реконструкции сети;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30 куб. м/час возможность подключения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97" y="853400"/>
            <a:ext cx="5629109" cy="36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2469</TotalTime>
  <Words>174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ул.Космонавта Леонова,67а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272</cp:revision>
  <dcterms:created xsi:type="dcterms:W3CDTF">2017-08-10T05:18:08Z</dcterms:created>
  <dcterms:modified xsi:type="dcterms:W3CDTF">2021-10-29T10:04:24Z</dcterms:modified>
</cp:coreProperties>
</file>