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10" d="100"/>
          <a:sy n="110" d="100"/>
        </p:scale>
        <p:origin x="-582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Ленинский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Максима Горького, 10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65034" y="1048376"/>
            <a:ext cx="4953295" cy="3327382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59:01:4410042:548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1 341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обслуживания и деловой активности городского центра (Ц-1);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для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строительства многоквартирного жилого дома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 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остановка общественного транспорта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«Станция Пермь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450м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№№ автобусов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3, 51,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остановка общественного транспорта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«ул. Максима Горького»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350 м,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№№ трамваев 4, 7, 11, 12</a:t>
            </a: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11680" y="4965923"/>
            <a:ext cx="4627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возможность подключения имеется, необходимо провести ряд мероприятий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возможность подключения имеется, необходимо провести ряд мероприятий;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Газоснабжение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Энергоснабжение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Теплоснабжение – возможность подключения имеется.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88" y="943204"/>
            <a:ext cx="5549443" cy="35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2745</TotalTime>
  <Words>139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Ленинский район, ул. Максима Горького, 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296</cp:revision>
  <dcterms:created xsi:type="dcterms:W3CDTF">2017-08-10T05:18:08Z</dcterms:created>
  <dcterms:modified xsi:type="dcterms:W3CDTF">2021-11-11T06:25:25Z</dcterms:modified>
</cp:coreProperties>
</file>