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9" r:id="rId1"/>
  </p:sldMasterIdLst>
  <p:sldIdLst>
    <p:sldId id="279" r:id="rId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69" autoAdjust="0"/>
    <p:restoredTop sz="94660"/>
  </p:normalViewPr>
  <p:slideViewPr>
    <p:cSldViewPr snapToGrid="0">
      <p:cViewPr>
        <p:scale>
          <a:sx n="110" d="100"/>
          <a:sy n="110" d="100"/>
        </p:scale>
        <p:origin x="-582" y="-2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9587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5373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90970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1866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2735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28748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51001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65532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8109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5830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774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1780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4123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3914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9881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1113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1088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42CDA26-CF4C-40E1-9EDA-D1E6B9C2A698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2127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  <p:sldLayoutId id="2147483942" r:id="rId13"/>
    <p:sldLayoutId id="2147483943" r:id="rId14"/>
    <p:sldLayoutId id="2147483944" r:id="rId15"/>
    <p:sldLayoutId id="2147483945" r:id="rId16"/>
    <p:sldLayoutId id="2147483946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771" y="128360"/>
            <a:ext cx="10915650" cy="783109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Земельный участок по адресу: </a:t>
            </a:r>
            <a:b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г. Пермь,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Индустриальный район, ш. Космонавтов, з/у 306</a:t>
            </a: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Объект 2"/>
          <p:cNvSpPr>
            <a:spLocks noGrp="1"/>
          </p:cNvSpPr>
          <p:nvPr>
            <p:ph idx="1"/>
          </p:nvPr>
        </p:nvSpPr>
        <p:spPr>
          <a:xfrm>
            <a:off x="7065034" y="1048376"/>
            <a:ext cx="4953295" cy="3327382"/>
          </a:xfrm>
        </p:spPr>
        <p:txBody>
          <a:bodyPr>
            <a:noAutofit/>
          </a:bodyPr>
          <a:lstStyle/>
          <a:p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Кадастровый </a:t>
            </a:r>
            <a:r>
              <a:rPr lang="ru-RU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номер участка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ru-RU" sz="1200" dirty="0" smtClean="0">
                <a:latin typeface="Tahoma" pitchFamily="34" charset="0"/>
                <a:cs typeface="Tahoma" pitchFamily="34" charset="0"/>
              </a:rPr>
              <a:t>59:01:4613903:9</a:t>
            </a:r>
            <a:endParaRPr lang="ru-RU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Площадь земельного участка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4 206 </a:t>
            </a:r>
            <a:r>
              <a:rPr lang="ru-RU" sz="1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кв.м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Форма собственности </a:t>
            </a:r>
            <a:r>
              <a:rPr lang="ru-RU" sz="12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государственная собственность не разграничена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Градостроительный регламент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зона оптовой торговли, открытых рынков (Ц-5);</a:t>
            </a:r>
          </a:p>
          <a:p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Вид </a:t>
            </a:r>
            <a:r>
              <a:rPr lang="ru-RU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разрешенного использования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ru-RU" sz="1200" dirty="0" smtClean="0">
                <a:latin typeface="Tahoma" pitchFamily="34" charset="0"/>
                <a:cs typeface="Tahoma" pitchFamily="34" charset="0"/>
              </a:rPr>
              <a:t>для строительства магазина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 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Транспортная доступность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остановка общественного транспорта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Спортшкола Олимпиец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» </a:t>
            </a: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450м</a:t>
            </a: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№№ автобусов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9, 54, 100, 108, 109, 115, 169, 339, 403, 431, 461, 823</a:t>
            </a:r>
            <a:endParaRPr lang="ru-RU" sz="1200" dirty="0" smtClean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2271422" y="4936037"/>
            <a:ext cx="4476164" cy="1560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89976" y="4540195"/>
            <a:ext cx="43493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Технические условия подключения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2011680" y="4965923"/>
            <a:ext cx="46276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Водоснабжение – возможность подключения имеется, необходимо провести ряд мероприятий;</a:t>
            </a:r>
          </a:p>
          <a:p>
            <a:pPr>
              <a:buBlip>
                <a:blip r:embed="rId2"/>
              </a:buBlip>
            </a:pP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Водоотведение – возможность подключения имеется, необходимо провести ряд мероприятий;</a:t>
            </a:r>
          </a:p>
          <a:p>
            <a:pPr>
              <a:buBlip>
                <a:blip r:embed="rId2"/>
              </a:buBlip>
            </a:pP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Газоснабжение – возможность подключения имеется;</a:t>
            </a:r>
          </a:p>
          <a:p>
            <a:pPr>
              <a:buBlip>
                <a:blip r:embed="rId2"/>
              </a:buBlip>
            </a:pPr>
            <a:r>
              <a:rPr lang="ru-RU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Энергоснабжение – возможность подключения имеется;</a:t>
            </a:r>
          </a:p>
          <a:p>
            <a:pPr>
              <a:buBlip>
                <a:blip r:embed="rId2"/>
              </a:buBlip>
            </a:pPr>
            <a:r>
              <a:rPr lang="ru-RU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Теплоснабжение – возможность подключения имеется.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3111" y="889155"/>
            <a:ext cx="5364798" cy="3720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93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TM03457496[[fn=Параллакс]]</Template>
  <TotalTime>2786</TotalTime>
  <Words>132</Words>
  <Application>Microsoft Office PowerPoint</Application>
  <PresentationFormat>Произвольный</PresentationFormat>
  <Paragraphs>13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Параллакс</vt:lpstr>
      <vt:lpstr>Земельный участок по адресу:  г. Пермь, Индустриальный район, ш. Космонавтов, з/у 306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Земельные участки по адресу:  Пермский край, г. Пермь, Мотовилихинский район, б-р Гагарина, 70, 74, 76, 72а</dc:title>
  <dc:creator>Архипова Анна Юрьевна</dc:creator>
  <cp:lastModifiedBy>Дровняшин Андрей Николаевич</cp:lastModifiedBy>
  <cp:revision>299</cp:revision>
  <dcterms:created xsi:type="dcterms:W3CDTF">2017-08-10T05:18:08Z</dcterms:created>
  <dcterms:modified xsi:type="dcterms:W3CDTF">2021-11-11T08:34:36Z</dcterms:modified>
</cp:coreProperties>
</file>