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79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9" autoAdjust="0"/>
    <p:restoredTop sz="94660"/>
  </p:normalViewPr>
  <p:slideViewPr>
    <p:cSldViewPr snapToGrid="0">
      <p:cViewPr>
        <p:scale>
          <a:sx n="110" d="100"/>
          <a:sy n="110" d="100"/>
        </p:scale>
        <p:origin x="-582" y="-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58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37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09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8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73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87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10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553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10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83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77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78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1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91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88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11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0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12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771" y="128360"/>
            <a:ext cx="10915650" cy="78310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Индустриальный район, ш. Космонавтов, з/у 306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065034" y="1048376"/>
            <a:ext cx="4953295" cy="3327382"/>
          </a:xfrm>
        </p:spPr>
        <p:txBody>
          <a:bodyPr>
            <a:noAutofit/>
          </a:bodyPr>
          <a:lstStyle/>
          <a:p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Кадастровый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номер участка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 smtClean="0">
                <a:latin typeface="Tahoma" pitchFamily="34" charset="0"/>
                <a:cs typeface="Tahoma" pitchFamily="34" charset="0"/>
              </a:rPr>
              <a:t>59:01:4613903:9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Площадь земельного участка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4 206 </a:t>
            </a:r>
            <a:r>
              <a:rPr lang="ru-RU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кв.м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 собственности </a:t>
            </a:r>
            <a:r>
              <a:rPr lang="ru-RU" sz="1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государственная собственность не разграничена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Градостроительный регламент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зона оптовой торговли, открытых рынков (Ц-5);</a:t>
            </a:r>
          </a:p>
          <a:p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разрешенного использования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 smtClean="0">
                <a:latin typeface="Tahoma" pitchFamily="34" charset="0"/>
                <a:cs typeface="Tahoma" pitchFamily="34" charset="0"/>
              </a:rPr>
              <a:t>для строительства магазина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 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Транспортная доступность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остановка общественного транспорта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Спортшкола Олимпиец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 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450м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№№ автобусов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9, 54, 100, 108, 109, 115, 169, 339, 403, 431, 461, 823</a:t>
            </a:r>
            <a:endParaRPr lang="ru-RU" sz="12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422" y="4936037"/>
            <a:ext cx="4476164" cy="1560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9976" y="4540195"/>
            <a:ext cx="4349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Технические условия подключения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011680" y="4965923"/>
            <a:ext cx="46276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Водоснабжение – возможность подключения имеется, необходимо провести ряд мероприятий;</a:t>
            </a:r>
          </a:p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Водоотведение – возможность подключения имеется, необходимо провести ряд мероприятий;</a:t>
            </a:r>
          </a:p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Газоснабжение – возможность подключения имеется;</a:t>
            </a:r>
          </a:p>
          <a:p>
            <a:pPr>
              <a:buBlip>
                <a:blip r:embed="rId2"/>
              </a:buBlip>
            </a:pP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Энергоснабжение – возможность подключения имеется;</a:t>
            </a:r>
          </a:p>
          <a:p>
            <a:pPr>
              <a:buBlip>
                <a:blip r:embed="rId2"/>
              </a:buBlip>
            </a:pP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Теплоснабжение – возможность подключения имеется.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111" y="889155"/>
            <a:ext cx="5364798" cy="3720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2786</TotalTime>
  <Words>132</Words>
  <Application>Microsoft Office PowerPoint</Application>
  <PresentationFormat>Произвольный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г. Пермь, Индустриальный район, ш. Космонавтов, з/у 306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Земельные участки по адресу:  Пермский край, г. Пермь, Мотовилихинский район, б-р Гагарина, 70, 74, 76, 72а</dc:title>
  <dc:creator>Архипова Анна Юрьевна</dc:creator>
  <cp:lastModifiedBy>Дровняшин Андрей Николаевич</cp:lastModifiedBy>
  <cp:revision>299</cp:revision>
  <dcterms:created xsi:type="dcterms:W3CDTF">2017-08-10T05:18:08Z</dcterms:created>
  <dcterms:modified xsi:type="dcterms:W3CDTF">2021-11-11T08:34:36Z</dcterms:modified>
</cp:coreProperties>
</file>