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10" d="100"/>
          <a:sy n="110" d="100"/>
        </p:scale>
        <p:origin x="-58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Орджоникидзевский район, ул. Бакинских Комиссаров, 83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65034" y="1048376"/>
            <a:ext cx="4953295" cy="332738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59:01:3812867:12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3 984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обслуживания промышленности, торговли, складирования и мелкого производства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Ц-6);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строительства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заправки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остановка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«Новые дома (Камский)»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0м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автобуса 44</a:t>
            </a: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11680" y="4965923"/>
            <a:ext cx="4627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возможность подключения имеется, необходимо провести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возможность подключения имеется, необходимо провести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 – возможность подключения имеется.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75" y="896706"/>
            <a:ext cx="5419705" cy="36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2819</TotalTime>
  <Words>116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Бакинских Комиссаров, 83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302</cp:revision>
  <dcterms:created xsi:type="dcterms:W3CDTF">2017-08-10T05:18:08Z</dcterms:created>
  <dcterms:modified xsi:type="dcterms:W3CDTF">2021-11-11T09:12:46Z</dcterms:modified>
</cp:coreProperties>
</file>