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10" d="100"/>
          <a:sy n="110" d="100"/>
        </p:scale>
        <p:origin x="-58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Орджоникидзевский район, пересечение ул.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Лянгасова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ул. Генерала Черняховского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65034" y="1048376"/>
            <a:ext cx="4953295" cy="332738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59:01:3810195:1549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300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производства (Ц-6);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под размещение автомойки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остановка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«Новые дома (Камский)»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0м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№№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автобуса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23, 44, 58, 77, 78</a:t>
            </a: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502" y="1088007"/>
            <a:ext cx="5586862" cy="34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2848</TotalTime>
  <Words>77</Words>
  <Application>Microsoft Office PowerPoint</Application>
  <PresentationFormat>Произвольный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Орджоникидзевский район, пересечение ул. Лянгасова и ул. Генерала Черняховского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305</cp:revision>
  <dcterms:created xsi:type="dcterms:W3CDTF">2017-08-10T05:18:08Z</dcterms:created>
  <dcterms:modified xsi:type="dcterms:W3CDTF">2021-11-11T10:37:45Z</dcterms:modified>
</cp:coreProperties>
</file>