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Дзержинский район, ул. 3-я Водопроводная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540194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59:01:4410430:500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1 572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(Ц-6);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размещения временных гаражей,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стоянок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хранения служебного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автотранспорта, разрешенное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использование земельного участка – объекты складского назначения различного профиля,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в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том числе торговые базы V класса вредности, служебные гаражи (4.9), для размещения складских помещений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остановка общественного транспорта «Ж/Д Больница» - 700м, №№ автобусов 14, 47, 54, 64, 67, 74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157" t="14887" r="10316" b="13269"/>
          <a:stretch>
            <a:fillRect/>
          </a:stretch>
        </p:blipFill>
        <p:spPr bwMode="auto">
          <a:xfrm>
            <a:off x="1848002" y="996761"/>
            <a:ext cx="5168348" cy="35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2465</TotalTime>
  <Words>114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Дзержинский район, ул. 3-я Водопроводная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277</cp:revision>
  <dcterms:created xsi:type="dcterms:W3CDTF">2017-08-10T05:18:08Z</dcterms:created>
  <dcterms:modified xsi:type="dcterms:W3CDTF">2021-11-17T05:16:18Z</dcterms:modified>
</cp:coreProperties>
</file>