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Дзержинский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Транспортная,  34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187979" y="1168844"/>
            <a:ext cx="4953295" cy="3371352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59:01:0000000:89838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7 217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государственная собственность не разграничена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деловой, обслуживающей и производственной активности при транспортных узлах (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Ц-3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объекты торговли (торговые центры, торгово-развлекательные центры (комплексы) (4.2);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расстояние до остановки общественного транспорта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«Сочинская»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0м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автобусы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№№ 6, 12, 15, 60, 10т;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835" y="1055867"/>
            <a:ext cx="5549144" cy="315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2376</TotalTime>
  <Words>88</Words>
  <Application>Microsoft Office PowerPoint</Application>
  <PresentationFormat>Произвольный</PresentationFormat>
  <Paragraphs>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Дзержинский район, ул. Транспортная,  34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261</cp:revision>
  <dcterms:created xsi:type="dcterms:W3CDTF">2017-08-10T05:18:08Z</dcterms:created>
  <dcterms:modified xsi:type="dcterms:W3CDTF">2021-12-02T09:33:41Z</dcterms:modified>
</cp:coreProperties>
</file>