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133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1447139"/>
            <a:ext cx="4953295" cy="33713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0000000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82153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20 031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оптовой торговли, открытых рынков 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Ц-5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магазины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торговые комплексы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Академика Веденеева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автобусы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№№ 21, 23, 24, 44, 48, 58, 77;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1332721"/>
            <a:ext cx="5661328" cy="28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2370</TotalTime>
  <Words>81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Лянгасова,  133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259</cp:revision>
  <dcterms:created xsi:type="dcterms:W3CDTF">2017-08-10T05:18:08Z</dcterms:created>
  <dcterms:modified xsi:type="dcterms:W3CDTF">2021-12-02T08:47:11Z</dcterms:modified>
</cp:coreProperties>
</file>