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112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ул.Советской Армии, 96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59:01:4410822:558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7651 кв.м.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неразграниченная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государственная земля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развитой инфраструктурой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Ераничи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Индустриального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многоквартирные жилые дома.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Зона обслуживания промышленности, торговли, складирования и мелкого производства (Ц-6);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вид 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Объекты торговли;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направлении «Центр» можно доехать автобусами №№3,4,10,36,59.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Ограничения: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вида разрешенного использования земельного участка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rcRect l="16266" t="16652" r="15792" b="10962"/>
          <a:stretch>
            <a:fillRect/>
          </a:stretch>
        </p:blipFill>
        <p:spPr bwMode="auto">
          <a:xfrm>
            <a:off x="1469914" y="1133666"/>
            <a:ext cx="5614698" cy="400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2377</TotalTime>
  <Words>90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ул.Советской Армии, 96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270</cp:revision>
  <dcterms:created xsi:type="dcterms:W3CDTF">2017-08-10T05:18:08Z</dcterms:created>
  <dcterms:modified xsi:type="dcterms:W3CDTF">2021-10-07T06:19:29Z</dcterms:modified>
</cp:coreProperties>
</file>