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20" d="100"/>
          <a:sy n="120" d="100"/>
        </p:scale>
        <p:origin x="-17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</a:t>
            </a:r>
            <a:r>
              <a:rPr lang="ru-RU" sz="20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0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Мотовилихинский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район,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Целинная,  37а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187979" y="1168844"/>
            <a:ext cx="4953295" cy="3371352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59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:01:3919167:4116</a:t>
            </a:r>
            <a:endParaRPr lang="ru-RU" sz="1200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5 310кв.м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государственная собственность не разграничена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обслуживания и деловой активности местного значения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Ц-2);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магазины;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Транспортная доступность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расстояние до остановки общественного транспорта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«Микрорайон Вышка-2»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50м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автобусы №№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36, 58;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1422" y="4936037"/>
            <a:ext cx="4476164" cy="1560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850" y="948856"/>
            <a:ext cx="5499663" cy="318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2404</TotalTime>
  <Words>66</Words>
  <Application>Microsoft Office PowerPoint</Application>
  <PresentationFormat>Произвольный</PresentationFormat>
  <Paragraphs>7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Мотовилихинский район, ул. Целинная,  37а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Дровняшин Андрей Николаевич</cp:lastModifiedBy>
  <cp:revision>265</cp:revision>
  <dcterms:created xsi:type="dcterms:W3CDTF">2017-08-10T05:18:08Z</dcterms:created>
  <dcterms:modified xsi:type="dcterms:W3CDTF">2021-12-02T12:25:34Z</dcterms:modified>
</cp:coreProperties>
</file>