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Каляева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ул.Черниговская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47005" y="954158"/>
            <a:ext cx="4844995" cy="443682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ориентировочно 4000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неразграниченная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государственная земля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Водники Кировского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площадка расположена в жилом районе с развитой инфраструктурой.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Автобусы №№7т,15,20,39,60,80.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Ограничения: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изменений в территориальную зону, проект планировки территории, формирование земельного участка.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2410" y="5367131"/>
            <a:ext cx="485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001370" y="3124863"/>
            <a:ext cx="365760" cy="326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27659" y="2790908"/>
            <a:ext cx="755374" cy="333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64049" y="2806810"/>
            <a:ext cx="55659" cy="1908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09322" y="3315694"/>
            <a:ext cx="0" cy="127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31026" y="3188473"/>
            <a:ext cx="278296" cy="119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56097" y="2997642"/>
            <a:ext cx="198783" cy="1987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7" y="863857"/>
            <a:ext cx="5700254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2681</TotalTime>
  <Words>78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Каляева - ул.Черниговская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319</cp:revision>
  <dcterms:created xsi:type="dcterms:W3CDTF">2017-08-10T05:18:08Z</dcterms:created>
  <dcterms:modified xsi:type="dcterms:W3CDTF">2021-12-03T05:27:22Z</dcterms:modified>
</cp:coreProperties>
</file>