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20" d="100"/>
          <a:sy n="120" d="100"/>
        </p:scale>
        <p:origin x="-174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Индустриальный район, шоссе Космонавтов, 301а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013418" y="1088767"/>
            <a:ext cx="4953295" cy="3300353"/>
          </a:xfrm>
        </p:spPr>
        <p:txBody>
          <a:bodyPr>
            <a:noAutofit/>
          </a:bodyPr>
          <a:lstStyle/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участка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59:01: 4416071:141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– 24 512 кв.м.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–муниципальная,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свободный, строений нет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в жилом районе Верхние Муллы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Окружение площадки – частный сектор.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производственно-коммунальных объектов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IV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класса вредности (ПК-4);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для размещения объектов, оптовой, мелкооптовой, розничной торговли;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на пути следования в гипермаркеты Метро,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Касторама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Декатлон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Леруа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Мерлен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строящегося торгового центра «Планета»;  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расстоянии 300м остановка общественного транспорта автобус № 42, трамвай №11, межмуниципальные маршруты в направлении Усть-Качки.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Бассейны являются вспомогательным видом разрешенного использования зоны ПК-4.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382741" y="5190479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61824" y="4253948"/>
            <a:ext cx="54068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Водоснабжение – возможность подключе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н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ия имеется, необходимо провести ряд мероприятий;</a:t>
            </a:r>
          </a:p>
          <a:p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Водоотведение – возможность подключения имеется, необходимо провести ряд мероприятий;</a:t>
            </a:r>
          </a:p>
          <a:p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Теплоснабжение – возможность подключения с нагрузкой 8,98 Гкал/час имеется;</a:t>
            </a:r>
          </a:p>
          <a:p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Электроснабжение – возможно при условии строительства, распределительных  пунктов, трансформаторных подстанций питающих линий  6/04 кВ;</a:t>
            </a:r>
          </a:p>
          <a:p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Газоснабжение – возможность подключения к существующим сетям </a:t>
            </a:r>
          </a:p>
          <a:p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и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меется.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798" y="909637"/>
            <a:ext cx="5496036" cy="322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2226</TotalTime>
  <Words>182</Words>
  <Application>Microsoft Office PowerPoint</Application>
  <PresentationFormat>Произвольный</PresentationFormat>
  <Paragraphs>19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Индустриальный район, шоссе Космонавтов, 301а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Дровняшин Андрей Николаевич</cp:lastModifiedBy>
  <cp:revision>235</cp:revision>
  <dcterms:created xsi:type="dcterms:W3CDTF">2017-08-10T05:18:08Z</dcterms:created>
  <dcterms:modified xsi:type="dcterms:W3CDTF">2021-12-09T10:47:08Z</dcterms:modified>
</cp:coreProperties>
</file>