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район, ул. Гашкова, 11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00881" y="1421560"/>
            <a:ext cx="4953295" cy="351447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59:01:3919147:8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7 400 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неразграниченная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государственная земля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Вышка-2 Мотовилихинского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площадка расположена в зоне с развитой инфраструктурой, в близости находятся продуктовые магазины, предприятия бытового обслуживания, организации социальной инфраструктуры;</a:t>
            </a: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и деловой активности местного значения (Ц-2);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офисно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-торговый центр;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«Автотранспортный колледж»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автобусы №№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36, 77, 78.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18" y="1006959"/>
            <a:ext cx="5306956" cy="326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2391</TotalTime>
  <Words>102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ул. Гашкова, 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272</cp:revision>
  <dcterms:created xsi:type="dcterms:W3CDTF">2017-08-10T05:18:08Z</dcterms:created>
  <dcterms:modified xsi:type="dcterms:W3CDTF">2022-01-13T12:12:01Z</dcterms:modified>
</cp:coreProperties>
</file>