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-17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Мотовилихинский район, ул. Гашкова, 11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100881" y="1421560"/>
            <a:ext cx="4953295" cy="3514477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itchFamily="34" charset="0"/>
                <a:cs typeface="Tahoma" pitchFamily="34" charset="0"/>
              </a:rPr>
              <a:t>59:01:3919147:8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– 7 400 кв.м.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неразграниченная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государственная земля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в микрорайоне Вышка-2 Мотовилихинского района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Окружение площадки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площадка расположена в зоне с развитой инфраструктурой, в близости находятся продуктовые магазины, предприятия бытового обслуживания, организации социальной инфраструктуры;</a:t>
            </a:r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обслуживания и деловой активности местного значения (Ц-2);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офисно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-торговый центр;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Транспортная доступность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расстояние до остановки общественного транспорта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«Автотранспортный колледж»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00м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автобусы №№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36, 77, 78.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218" y="1006959"/>
            <a:ext cx="5306956" cy="326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2391</TotalTime>
  <Words>102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Мотовилихинский район, ул. Гашкова, 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Дровняшин Андрей Николаевич</cp:lastModifiedBy>
  <cp:revision>272</cp:revision>
  <dcterms:created xsi:type="dcterms:W3CDTF">2017-08-10T05:18:08Z</dcterms:created>
  <dcterms:modified xsi:type="dcterms:W3CDTF">2022-01-13T12:12:01Z</dcterms:modified>
</cp:coreProperties>
</file>