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Дзержинский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район, ул.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Фоминская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58а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124735" y="1494846"/>
            <a:ext cx="4953295" cy="2854517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59:01:4510603:71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неразграниченная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государственная земля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производственно-коммунальных объектов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класса вредности (ПК-3);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производственно-коммунальные объекты не выше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класса вредности;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расстояние до остановки общественного транспорта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Лесоцех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00м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автобус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47.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895" y="1063557"/>
            <a:ext cx="5649958" cy="32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2421</TotalTime>
  <Words>68</Words>
  <Application>Microsoft Office PowerPoint</Application>
  <PresentationFormat>Произвольный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Дзержинский район, ул. Фоминская, 58а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275</cp:revision>
  <dcterms:created xsi:type="dcterms:W3CDTF">2017-08-10T05:18:08Z</dcterms:created>
  <dcterms:modified xsi:type="dcterms:W3CDTF">2022-01-28T10:15:40Z</dcterms:modified>
</cp:coreProperties>
</file>