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29" r:id="rId1"/>
  </p:sldMasterIdLst>
  <p:sldIdLst>
    <p:sldId id="279" r:id="rId2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69" autoAdjust="0"/>
    <p:restoredTop sz="94660"/>
  </p:normalViewPr>
  <p:slideViewPr>
    <p:cSldViewPr snapToGrid="0">
      <p:cViewPr>
        <p:scale>
          <a:sx n="120" d="100"/>
          <a:sy n="120" d="100"/>
        </p:scale>
        <p:origin x="-174" y="-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9587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53736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90970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866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735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28748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1001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5532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1090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830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3774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780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4123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391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9881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11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1088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CDA26-CF4C-40E1-9EDA-D1E6B9C2A698}" type="datetimeFigureOut">
              <a:rPr lang="ru-RU" smtClean="0"/>
              <a:pPr/>
              <a:t>31.01.2022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8B37609-141B-4FC5-9240-C91603E67D4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2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  <p:sldLayoutId id="2147483942" r:id="rId13"/>
    <p:sldLayoutId id="2147483943" r:id="rId14"/>
    <p:sldLayoutId id="2147483944" r:id="rId15"/>
    <p:sldLayoutId id="2147483945" r:id="rId16"/>
    <p:sldLayoutId id="214748394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771" y="128360"/>
            <a:ext cx="10915650" cy="783109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Земельный участок по адресу: </a:t>
            </a:r>
            <a:b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г. Пермь,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Индустриальный район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ул. </a:t>
            </a:r>
            <a:r>
              <a:rPr lang="ru-RU" sz="20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Нефтяников, 207</a:t>
            </a:r>
            <a:endParaRPr lang="ru-RU" sz="2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7124735" y="1494846"/>
            <a:ext cx="4953295" cy="2854517"/>
          </a:xfrm>
        </p:spPr>
        <p:txBody>
          <a:bodyPr>
            <a:noAutofit/>
          </a:bodyPr>
          <a:lstStyle/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Кадастровый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номер участка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itchFamily="34" charset="0"/>
                <a:cs typeface="Tahoma" pitchFamily="34" charset="0"/>
              </a:rPr>
              <a:t>59:01:4413833:57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Площадь земельного участка 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793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кв.м.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Форма собственности 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err="1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неразграниченная</a:t>
            </a:r>
            <a:r>
              <a:rPr lang="ru-RU" sz="1200" dirty="0" smtClean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государственная земля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Градостроительный регламент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 (Ж-2);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Вид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разрешенного использования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магазины;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ts val="1600"/>
              </a:lnSpc>
              <a:spcBef>
                <a:spcPts val="200"/>
              </a:spcBef>
              <a:spcAft>
                <a:spcPts val="200"/>
              </a:spcAft>
            </a:pP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Транспортная доступность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расстояние до остановки общественного транспорта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«Милиционера Власова» 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45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0м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автобус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ы №№ 13, 28, 55, трамваи №№ 2, 11, 12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Объект 2"/>
          <p:cNvSpPr txBox="1">
            <a:spLocks/>
          </p:cNvSpPr>
          <p:nvPr/>
        </p:nvSpPr>
        <p:spPr>
          <a:xfrm>
            <a:off x="2271422" y="4936037"/>
            <a:ext cx="4476164" cy="1560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6634" y="1215722"/>
            <a:ext cx="5544417" cy="3093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93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2429</TotalTime>
  <Words>67</Words>
  <Application>Microsoft Office PowerPoint</Application>
  <PresentationFormat>Произвольный</PresentationFormat>
  <Paragraphs>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Параллакс</vt:lpstr>
      <vt:lpstr>Земельный участок по адресу:  г. Пермь, Индустриальный район, ул. Нефтяников, 207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Земельные участки по адресу:  Пермский край, г. Пермь, Мотовилихинский район, б-р Гагарина, 70, 74, 76, 72а</dc:title>
  <dc:creator>Архипова Анна Юрьевна</dc:creator>
  <cp:lastModifiedBy>Дровняшин Андрей Николаевич</cp:lastModifiedBy>
  <cp:revision>278</cp:revision>
  <dcterms:created xsi:type="dcterms:W3CDTF">2017-08-10T05:18:08Z</dcterms:created>
  <dcterms:modified xsi:type="dcterms:W3CDTF">2022-01-31T12:20:36Z</dcterms:modified>
</cp:coreProperties>
</file>