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Индустриальный район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Нефтяников, 207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24735" y="1494846"/>
            <a:ext cx="4953295" cy="285451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59:01:4413833:57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793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неразграниченная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(Ж-2);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магазины;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«Милиционера Власова»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 №№ 13, 28, 55, трамваи №№ 2, 11, 12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34" y="1215722"/>
            <a:ext cx="5544417" cy="309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2429</TotalTime>
  <Words>67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ул. Нефтяников, 207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278</cp:revision>
  <dcterms:created xsi:type="dcterms:W3CDTF">2017-08-10T05:18:08Z</dcterms:created>
  <dcterms:modified xsi:type="dcterms:W3CDTF">2022-01-31T12:20:36Z</dcterms:modified>
</cp:coreProperties>
</file>