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Индустриальный район, ул. Нефтяников, 207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24735" y="1494846"/>
            <a:ext cx="4953295" cy="285451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59:01:4413833:57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793 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неразграниченная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государственная земля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зона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среднеэтажной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жилой застройки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(Ж-2);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магазины;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«Милиционера Власова»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автобусы №№ 13, 28, 55, трамваи №№ 2, 11, 12.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34" y="1215722"/>
            <a:ext cx="5544417" cy="309388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06379" y="4936038"/>
            <a:ext cx="44421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подключения имеется, необходимо выполнить ряд мероприятий;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подключения имеется, необходимо выполнить ряд мероприятий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Энергоснабжение – возможность подключения имеется;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Газоснабжение – возможность подключения имеется;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возможность подключения имеется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0691" y="4468835"/>
            <a:ext cx="3721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Технические условия подключения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2441</TotalTime>
  <Words>118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ул. Нефтяников, 207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282</cp:revision>
  <dcterms:created xsi:type="dcterms:W3CDTF">2017-08-10T05:18:08Z</dcterms:created>
  <dcterms:modified xsi:type="dcterms:W3CDTF">2022-01-31T12:35:48Z</dcterms:modified>
</cp:coreProperties>
</file>