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Карпинского, 55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24735" y="946206"/>
            <a:ext cx="4953295" cy="398983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ориентировочно 2 700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неразграниченная государственная земля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Новоплосский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района;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участок расположен в районе с развитой инфраструктурой, в близости магазины «Пятерочка», «Магнит», организации общественного питания, бытового обслуживания, школа, детский сад;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и деловой активности местного значения (Ц-2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«проспект Декабристов»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автобусы №№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36, 56, 59.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97" y="946205"/>
            <a:ext cx="5583881" cy="33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2465</TotalTime>
  <Words>109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Карпинского, 55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285</cp:revision>
  <dcterms:created xsi:type="dcterms:W3CDTF">2017-08-10T05:18:08Z</dcterms:created>
  <dcterms:modified xsi:type="dcterms:W3CDTF">2022-02-04T04:51:23Z</dcterms:modified>
</cp:coreProperties>
</file>