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-17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Орджоникидзевский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район, ул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Гайвинская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90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24735" y="946206"/>
            <a:ext cx="4953295" cy="3989832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– ориентировочно </a:t>
            </a:r>
            <a:r>
              <a:rPr lang="ru-RU" sz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ru-RU" sz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неразграниченная государственная земля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</a:t>
            </a: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обслуживания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промышленности, торговли, складирования и мелкого производства (Ц-6);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Транспортная доступность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расстояние до остановки общественного транспорта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«СМУ-7»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0м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автобусы №№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49, 73.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99" y="1047130"/>
            <a:ext cx="5604632" cy="3159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2477</TotalTime>
  <Words>65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Орджоникидзевский район, ул. Гайвинская, 90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Дровняшин Андрей Николаевич</cp:lastModifiedBy>
  <cp:revision>288</cp:revision>
  <dcterms:created xsi:type="dcterms:W3CDTF">2017-08-10T05:18:08Z</dcterms:created>
  <dcterms:modified xsi:type="dcterms:W3CDTF">2022-02-04T05:25:57Z</dcterms:modified>
</cp:coreProperties>
</file>