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9" autoAdjust="0"/>
    <p:restoredTop sz="94660"/>
  </p:normalViewPr>
  <p:slideViewPr>
    <p:cSldViewPr snapToGrid="0">
      <p:cViewPr>
        <p:scale>
          <a:sx n="120" d="100"/>
          <a:sy n="120" d="100"/>
        </p:scale>
        <p:origin x="-174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71" y="128360"/>
            <a:ext cx="10915650" cy="78310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Орджоникидзевский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район, ул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Гайвинская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90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124735" y="946206"/>
            <a:ext cx="4953295" cy="3989832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Кадастровый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номер участка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Площадь земельного участка – ориентировочно </a:t>
            </a:r>
            <a:r>
              <a:rPr lang="ru-RU" sz="12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ru-RU" sz="12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кв.м.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 собственности </a:t>
            </a:r>
            <a:r>
              <a:rPr lang="ru-RU" sz="1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неразграниченная государственная земля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Градостроительный </a:t>
            </a: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регламент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зона обслуживания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промышленности, торговли, складирования и мелкого производства (Ц-6);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разрешенного использования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Транспортная доступность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расстояние до остановки общественного транспорта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«СМУ-7» 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0м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автобусы №№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49, 73.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699" y="1047130"/>
            <a:ext cx="5604632" cy="3159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2477</TotalTime>
  <Words>65</Words>
  <Application>Microsoft Office PowerPoint</Application>
  <PresentationFormat>Произвольный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Орджоникидзевский район, ул. Гайвинская, 90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Дровняшин Андрей Николаевич</cp:lastModifiedBy>
  <cp:revision>288</cp:revision>
  <dcterms:created xsi:type="dcterms:W3CDTF">2017-08-10T05:18:08Z</dcterms:created>
  <dcterms:modified xsi:type="dcterms:W3CDTF">2022-02-04T05:25:57Z</dcterms:modified>
</cp:coreProperties>
</file>