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Орджоникидзевский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район, ул.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90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24735" y="946206"/>
            <a:ext cx="4953295" cy="3989832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59:01:0810446:2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2 250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неразграниченная государственная земля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</a:t>
            </a: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обслуживания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промышленности, торговли, складирования и мелкого производства (Ц-6);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«СМУ-7»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0м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автобусы №№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49, 73.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894" y="1159895"/>
            <a:ext cx="5661329" cy="319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2477</TotalTime>
  <Words>65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Гайвинская, 90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287</cp:revision>
  <dcterms:created xsi:type="dcterms:W3CDTF">2017-08-10T05:18:08Z</dcterms:created>
  <dcterms:modified xsi:type="dcterms:W3CDTF">2022-02-04T06:21:11Z</dcterms:modified>
</cp:coreProperties>
</file>