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101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690406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</a:t>
            </a:r>
            <a:r>
              <a:rPr lang="en-US" sz="1200" dirty="0" smtClean="0">
                <a:latin typeface="Tahoma" pitchFamily="34" charset="0"/>
                <a:cs typeface="Tahoma" pitchFamily="34" charset="0"/>
              </a:rPr>
              <a:t>0000000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:80547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4 719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рядом с земельным участком расположены организации бытового обслуживания, магазины Светофор,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Доброцен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обслуживания промышленности, торговли, складирования и мелкого производства (Ц-6);</a:t>
            </a: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>
                <a:latin typeface="Tahoma" pitchFamily="34" charset="0"/>
                <a:cs typeface="Tahoma" pitchFamily="34" charset="0"/>
              </a:rPr>
              <a:t>для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размещения складских площадок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«Микрорайон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Ширяиха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200 м, автобусы №№ 49, 53, маршрутка 3т;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4" y="1100262"/>
            <a:ext cx="5643191" cy="361535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418313" y="4838167"/>
            <a:ext cx="3721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Технические условия подключения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57854" y="5315979"/>
            <a:ext cx="44421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возможность подключения имеется, необходимо выполнить ряд мероприятий;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возможность подключения имеется, необходимо выполнить ряд мероприятий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Энергоснабжение – возможность подключения имеется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2342</TotalTime>
  <Words>127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Ново-Гайвинская, 101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256</cp:revision>
  <dcterms:created xsi:type="dcterms:W3CDTF">2017-08-10T05:18:08Z</dcterms:created>
  <dcterms:modified xsi:type="dcterms:W3CDTF">2022-04-28T04:23:37Z</dcterms:modified>
</cp:coreProperties>
</file>