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9" autoAdjust="0"/>
    <p:restoredTop sz="94660"/>
  </p:normalViewPr>
  <p:slideViewPr>
    <p:cSldViewPr snapToGrid="0">
      <p:cViewPr>
        <p:scale>
          <a:sx n="120" d="100"/>
          <a:sy n="120" d="100"/>
        </p:scale>
        <p:origin x="-174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1" y="128360"/>
            <a:ext cx="10915650" cy="78310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Орджоникидзевский район,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ул.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Ново-</a:t>
            </a:r>
            <a:r>
              <a:rPr lang="ru-RU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Гайвинская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101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084979" y="1025719"/>
            <a:ext cx="4953295" cy="4690406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Кадастровый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номер участка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smtClean="0">
                <a:latin typeface="Tahoma" pitchFamily="34" charset="0"/>
                <a:cs typeface="Tahoma" pitchFamily="34" charset="0"/>
              </a:rPr>
              <a:t>59:01: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0000000</a:t>
            </a:r>
            <a:r>
              <a:rPr lang="ru-RU" sz="1200" dirty="0" smtClean="0">
                <a:latin typeface="Tahoma" pitchFamily="34" charset="0"/>
                <a:cs typeface="Tahoma" pitchFamily="34" charset="0"/>
              </a:rPr>
              <a:t>:80547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Площадь земельного участка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4 719 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кв.м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собственности </a:t>
            </a:r>
            <a:r>
              <a:rPr lang="ru-RU" sz="1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государственная собственность не разграничена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Окружение площадки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рядом с земельным участком расположены организации бытового обслуживания, магазины Светофор, 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Доброцен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Градостроительный регламент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зона обслуживания промышленности, торговли, складирования и мелкого производства (Ц-6);</a:t>
            </a:r>
          </a:p>
          <a:p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разрешенного использования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>
                <a:latin typeface="Tahoma" pitchFamily="34" charset="0"/>
                <a:cs typeface="Tahoma" pitchFamily="34" charset="0"/>
              </a:rPr>
              <a:t>для </a:t>
            </a:r>
            <a:r>
              <a:rPr lang="ru-RU" sz="1200" dirty="0" smtClean="0">
                <a:latin typeface="Tahoma" pitchFamily="34" charset="0"/>
                <a:cs typeface="Tahoma" pitchFamily="34" charset="0"/>
              </a:rPr>
              <a:t>размещения складских площадок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Транспортная доступность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расстояние до остановки общественного транспорта «Микрорайон 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Ширяиха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 200 м, автобусы №№ 49, 53, маршрутка 3т;</a:t>
            </a:r>
          </a:p>
          <a:p>
            <a:pPr>
              <a:lnSpc>
                <a:spcPts val="1200"/>
              </a:lnSpc>
              <a:spcBef>
                <a:spcPts val="200"/>
              </a:spcBef>
              <a:spcAft>
                <a:spcPts val="200"/>
              </a:spcAft>
            </a:pPr>
            <a:endParaRPr lang="ru-RU" sz="12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324" y="1100262"/>
            <a:ext cx="5643191" cy="361535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418313" y="4838167"/>
            <a:ext cx="37212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Технические условия подключения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057854" y="5315979"/>
            <a:ext cx="444212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Водоснабжение – возможность подключения имеется, необходимо выполнить ряд мероприятий;</a:t>
            </a:r>
          </a:p>
          <a:p>
            <a:pPr>
              <a:buBlip>
                <a:blip r:embed="rId3"/>
              </a:buBlip>
            </a:pP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Водоотведение – возможность подключения имеется, необходимо выполнить ряд мероприятий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>
              <a:buBlip>
                <a:blip r:embed="rId3"/>
              </a:buBlip>
            </a:pP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Энергоснабжение – возможность подключения имеется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  <a:endParaRPr lang="ru-RU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2342</TotalTime>
  <Words>127</Words>
  <Application>Microsoft Office PowerPoint</Application>
  <PresentationFormat>Произвольный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Орджоникидзевский район, ул. Ново-Гайвинская, 101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Дровняшин Андрей Николаевич</cp:lastModifiedBy>
  <cp:revision>256</cp:revision>
  <dcterms:created xsi:type="dcterms:W3CDTF">2017-08-10T05:18:08Z</dcterms:created>
  <dcterms:modified xsi:type="dcterms:W3CDTF">2022-04-28T04:23:37Z</dcterms:modified>
</cp:coreProperties>
</file>