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район, ул.Советской Армии, 96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56541" y="1283019"/>
            <a:ext cx="4953295" cy="366723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59:01:4410822:558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7651 кв.м.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неразграниченная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государственная земля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с развитой инфраструктурой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Ераничи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Индустриального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многоквартирные жилые дома.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вид разрешенного использования : Объекты торговли;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направлении «Центр» можно доехать автобусами №№3,4,10,36,59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 l="16266" t="16652" r="15792" b="10962"/>
          <a:stretch>
            <a:fillRect/>
          </a:stretch>
        </p:blipFill>
        <p:spPr bwMode="auto">
          <a:xfrm>
            <a:off x="1469914" y="1133667"/>
            <a:ext cx="5614698" cy="318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16657" y="4413176"/>
            <a:ext cx="372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Технические условия подключения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6198" y="4936037"/>
            <a:ext cx="44421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возможность подключения отсутствует;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3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техническая возможность подключения отсутствует;</a:t>
            </a:r>
            <a:endParaRPr lang="en-US" sz="12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Blip>
                <a:blip r:embed="rId3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возможность подключения имеется;</a:t>
            </a:r>
          </a:p>
          <a:p>
            <a:pPr>
              <a:buBlip>
                <a:blip r:embed="rId3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3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</a:t>
            </a:r>
            <a:endParaRPr lang="ru-RU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2382</TotalTime>
  <Words>119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Индустриальный район, ул.Советской Армии, 96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272</cp:revision>
  <dcterms:created xsi:type="dcterms:W3CDTF">2017-08-10T05:18:08Z</dcterms:created>
  <dcterms:modified xsi:type="dcterms:W3CDTF">2022-05-11T09:48:41Z</dcterms:modified>
</cp:coreProperties>
</file>